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05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0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96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10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91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56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71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18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43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9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72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9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4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46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0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1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5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526-DE52-485E-99CA-AC6180BEA87D}" type="datetimeFigureOut">
              <a:rPr lang="hr-HR" smtClean="0"/>
              <a:t>17.5.2020.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E98A-66FA-4EFA-ABD5-7E9D9AF0F8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978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709684"/>
            <a:ext cx="10404143" cy="214269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18. svibnja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međunarodni dan muzeja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Free Museum Cliparts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07" y="3114790"/>
            <a:ext cx="3024353" cy="3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velika i značajna uloga u očuvanju naših blagodati</a:t>
            </a:r>
          </a:p>
          <a:p>
            <a:r>
              <a:rPr lang="hr-HR" dirty="0"/>
              <a:t>o</a:t>
            </a:r>
            <a:r>
              <a:rPr lang="hr-HR" dirty="0" smtClean="0"/>
              <a:t>bilježava se od 1977. godine </a:t>
            </a:r>
          </a:p>
          <a:p>
            <a:endParaRPr lang="hr-HR" dirty="0"/>
          </a:p>
        </p:txBody>
      </p:sp>
      <p:pic>
        <p:nvPicPr>
          <p:cNvPr id="4098" name="Picture 2" descr="Gradski muzej Karlovac,zaštita muzejske građe i sta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7" y="2908967"/>
            <a:ext cx="4890448" cy="32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muzej?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stanova ili zgrada u kojoj se čuvaju, proučavaju i izlažu zbirke starina koje su od značajne vrijednosti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4" name="Picture 6" descr="Natural history, ethnographic, paleontology, art museum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1" y="2818259"/>
            <a:ext cx="59626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3045" y="259307"/>
            <a:ext cx="8610600" cy="62438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VRSTE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MUZEJA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4857" y="110273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ZNANSTVENI	   	</a:t>
            </a:r>
            <a:r>
              <a:rPr lang="hr-H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UMJETNIČKI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- arheološki					- slike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- vojni						- skulpture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tehnički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školski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pomorski</a:t>
            </a:r>
          </a:p>
        </p:txBody>
      </p:sp>
      <p:pic>
        <p:nvPicPr>
          <p:cNvPr id="3074" name="Picture 2" descr="Hrvatski Školski Muz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1" y="4479703"/>
            <a:ext cx="48768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mjetnički muzej Atelijer Meštrović - Culturelink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57" y="3165253"/>
            <a:ext cx="48768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RAZREDNI MUZEJ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843" y="1856095"/>
            <a:ext cx="11477766" cy="4749421"/>
          </a:xfrm>
        </p:spPr>
        <p:txBody>
          <a:bodyPr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a produženom boravku napravit ćemo muzej s predmetima koje sam prikupila</a:t>
            </a:r>
          </a:p>
          <a:p>
            <a:r>
              <a:rPr lang="hr-HR" dirty="0" smtClean="0"/>
              <a:t>fotografije ću staviti na web škole pod svoje ime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u="sng" dirty="0" smtClean="0"/>
              <a:t>Upoznat ćemo se s predmetima: </a:t>
            </a:r>
          </a:p>
          <a:p>
            <a:r>
              <a:rPr lang="hr-HR" dirty="0" smtClean="0"/>
              <a:t>a) stara bilježnica (pločica)</a:t>
            </a:r>
          </a:p>
          <a:p>
            <a:r>
              <a:rPr lang="hr-HR" dirty="0" smtClean="0"/>
              <a:t>b) stari fotoaparat</a:t>
            </a:r>
          </a:p>
          <a:p>
            <a:r>
              <a:rPr lang="hr-HR" dirty="0" smtClean="0"/>
              <a:t>c) časopis KNJIŽEVNIK</a:t>
            </a:r>
          </a:p>
          <a:p>
            <a:r>
              <a:rPr lang="hr-HR" dirty="0" smtClean="0"/>
              <a:t>d) nekadašnji model telefona</a:t>
            </a:r>
          </a:p>
          <a:p>
            <a:r>
              <a:rPr lang="hr-HR" dirty="0" smtClean="0"/>
              <a:t>e) stara pegla na ugljen</a:t>
            </a:r>
          </a:p>
          <a:p>
            <a:r>
              <a:rPr lang="hr-HR" dirty="0" smtClean="0"/>
              <a:t>d) </a:t>
            </a:r>
            <a:r>
              <a:rPr lang="hr-HR" dirty="0" err="1" smtClean="0"/>
              <a:t>ripla</a:t>
            </a:r>
            <a:r>
              <a:rPr lang="hr-HR" dirty="0" smtClean="0"/>
              <a:t> – domaći kajkavski naziv za spravu koja je služila za ručno pranje rublja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64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28</TotalTime>
  <Words>113</Words>
  <Application>Microsoft Office PowerPoint</Application>
  <PresentationFormat>Široki zaslon</PresentationFormat>
  <Paragraphs>24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Isparavanje</vt:lpstr>
      <vt:lpstr>18. svibnja međunarodni dan muzeja</vt:lpstr>
      <vt:lpstr>PowerPointova prezentacija</vt:lpstr>
      <vt:lpstr>Što je muzej?</vt:lpstr>
      <vt:lpstr>VRSTE MUZEJA</vt:lpstr>
      <vt:lpstr>RAZREDNI MUZEJ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svibnja međunarodni dan muzeja</dc:title>
  <dc:creator>Dijana</dc:creator>
  <cp:lastModifiedBy>Dijana</cp:lastModifiedBy>
  <cp:revision>4</cp:revision>
  <dcterms:created xsi:type="dcterms:W3CDTF">2020-05-17T14:41:17Z</dcterms:created>
  <dcterms:modified xsi:type="dcterms:W3CDTF">2020-05-17T15:10:01Z</dcterms:modified>
</cp:coreProperties>
</file>